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686" y="12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62F9-4B7E-49C4-8FA1-7BD9ED388CD2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8586-174A-4CEF-B34C-6FBE91684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62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62F9-4B7E-49C4-8FA1-7BD9ED388CD2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8586-174A-4CEF-B34C-6FBE91684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4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62F9-4B7E-49C4-8FA1-7BD9ED388CD2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8586-174A-4CEF-B34C-6FBE91684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9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62F9-4B7E-49C4-8FA1-7BD9ED388CD2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8586-174A-4CEF-B34C-6FBE91684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62F9-4B7E-49C4-8FA1-7BD9ED388CD2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8586-174A-4CEF-B34C-6FBE91684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35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62F9-4B7E-49C4-8FA1-7BD9ED388CD2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8586-174A-4CEF-B34C-6FBE91684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97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62F9-4B7E-49C4-8FA1-7BD9ED388CD2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8586-174A-4CEF-B34C-6FBE91684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975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62F9-4B7E-49C4-8FA1-7BD9ED388CD2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8586-174A-4CEF-B34C-6FBE91684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2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62F9-4B7E-49C4-8FA1-7BD9ED388CD2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8586-174A-4CEF-B34C-6FBE91684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1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62F9-4B7E-49C4-8FA1-7BD9ED388CD2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8586-174A-4CEF-B34C-6FBE91684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21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62F9-4B7E-49C4-8FA1-7BD9ED388CD2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8586-174A-4CEF-B34C-6FBE91684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80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862F9-4B7E-49C4-8FA1-7BD9ED388CD2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38586-174A-4CEF-B34C-6FBE91684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2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7507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спринт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2" y="775076"/>
            <a:ext cx="11133221" cy="608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52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4216" y="1953405"/>
            <a:ext cx="10503568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Пролог – до </a:t>
            </a:r>
            <a:r>
              <a:rPr lang="ru-RU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минут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Финал – до </a:t>
            </a:r>
            <a:r>
              <a:rPr lang="ru-RU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минут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Финал (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масстарт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до </a:t>
            </a:r>
            <a:r>
              <a:rPr lang="ru-RU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минут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9027306">
            <a:off x="7202905" y="1074821"/>
            <a:ext cx="802106" cy="673768"/>
          </a:xfrm>
          <a:prstGeom prst="triangl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9047747" y="1443789"/>
            <a:ext cx="689811" cy="6898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357936" y="3345154"/>
            <a:ext cx="689811" cy="6898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531641" y="4531894"/>
            <a:ext cx="689811" cy="6898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876546" y="1633119"/>
            <a:ext cx="689811" cy="6898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555832" y="5403766"/>
            <a:ext cx="689811" cy="6898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stCxn id="4" idx="0"/>
          </p:cNvCxnSpPr>
          <p:nvPr/>
        </p:nvCxnSpPr>
        <p:spPr>
          <a:xfrm>
            <a:off x="7770077" y="1704784"/>
            <a:ext cx="796407" cy="16403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8" idx="3"/>
          </p:cNvCxnSpPr>
          <p:nvPr/>
        </p:nvCxnSpPr>
        <p:spPr>
          <a:xfrm flipV="1">
            <a:off x="9047747" y="2221910"/>
            <a:ext cx="1929819" cy="13211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5" idx="6"/>
            <a:endCxn id="8" idx="2"/>
          </p:cNvCxnSpPr>
          <p:nvPr/>
        </p:nvCxnSpPr>
        <p:spPr>
          <a:xfrm>
            <a:off x="9737558" y="1788695"/>
            <a:ext cx="1138988" cy="1893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527314" y="2119229"/>
            <a:ext cx="1204631" cy="2412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9" idx="6"/>
          </p:cNvCxnSpPr>
          <p:nvPr/>
        </p:nvCxnSpPr>
        <p:spPr>
          <a:xfrm flipV="1">
            <a:off x="8245643" y="4996473"/>
            <a:ext cx="2285998" cy="7521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7051284" y="4011089"/>
            <a:ext cx="689811" cy="6898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186023" y="4145828"/>
            <a:ext cx="420331" cy="420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546761" y="4700898"/>
            <a:ext cx="223316" cy="7028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1"/>
          <p:cNvSpPr txBox="1">
            <a:spLocks/>
          </p:cNvSpPr>
          <p:nvPr/>
        </p:nvSpPr>
        <p:spPr>
          <a:xfrm>
            <a:off x="2986216" y="109148"/>
            <a:ext cx="6882062" cy="737937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Расчетное время победителя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61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8315" y="0"/>
            <a:ext cx="6882062" cy="737937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КП на 1 км дистанции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846500"/>
            <a:ext cx="12192000" cy="8700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Раздельный старт</a:t>
            </a:r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3 до 8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§"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84"/>
          <a:stretch/>
        </p:blipFill>
        <p:spPr bwMode="auto">
          <a:xfrm>
            <a:off x="288758" y="1536033"/>
            <a:ext cx="11614485" cy="514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4828673" y="6316580"/>
            <a:ext cx="1138989" cy="3609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168315" y="4892842"/>
            <a:ext cx="962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1:5000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048000" y="4828674"/>
            <a:ext cx="1042737" cy="4652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887579" y="5601461"/>
            <a:ext cx="296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ШИФР НЕ НУЖЕН!</a:t>
            </a: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935705" y="5983428"/>
            <a:ext cx="24384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68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737937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Масстарт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 до 5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168315" y="0"/>
            <a:ext cx="6882062" cy="737937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КП на 1 км дистанции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63" t="4954" r="12898"/>
          <a:stretch/>
        </p:blipFill>
        <p:spPr>
          <a:xfrm>
            <a:off x="485274" y="1475874"/>
            <a:ext cx="11221451" cy="538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87121"/>
            <a:ext cx="8264533" cy="4962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между КП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не менее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метров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284700" y="1538454"/>
            <a:ext cx="689811" cy="6898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1189367" y="1538454"/>
            <a:ext cx="689811" cy="6898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5" idx="6"/>
            <a:endCxn id="8" idx="2"/>
          </p:cNvCxnSpPr>
          <p:nvPr/>
        </p:nvCxnSpPr>
        <p:spPr>
          <a:xfrm>
            <a:off x="8974511" y="1883360"/>
            <a:ext cx="22148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1"/>
          <p:cNvSpPr txBox="1">
            <a:spLocks/>
          </p:cNvSpPr>
          <p:nvPr/>
        </p:nvSpPr>
        <p:spPr>
          <a:xfrm>
            <a:off x="3927467" y="100572"/>
            <a:ext cx="4337066" cy="737937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КП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18603" y="2474451"/>
            <a:ext cx="8970974" cy="1031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 2 станции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(на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масстарте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на </a:t>
            </a:r>
            <a:r>
              <a:rPr lang="ru-RU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 КП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расстояние более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метров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0" y="3704973"/>
            <a:ext cx="9154014" cy="1031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2 станции, то можно использовать </a:t>
            </a:r>
            <a:r>
              <a:rPr lang="ru-RU" sz="3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призмы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предупредив спортсменов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0" y="5526587"/>
            <a:ext cx="6189692" cy="1031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карты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 менее </a:t>
            </a:r>
            <a:r>
              <a:rPr lang="ru-RU" sz="3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кв.км</a:t>
            </a:r>
            <a:r>
              <a:rPr lang="ru-RU" sz="3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40679">
            <a:off x="9036959" y="431882"/>
            <a:ext cx="2073929" cy="205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091339" y="623065"/>
            <a:ext cx="19811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метров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8" t="18521" r="16087" b="18847"/>
          <a:stretch/>
        </p:blipFill>
        <p:spPr bwMode="auto">
          <a:xfrm>
            <a:off x="9154014" y="2249913"/>
            <a:ext cx="1979230" cy="266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cture background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9968">
            <a:off x="9869517" y="3693871"/>
            <a:ext cx="532625" cy="53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Picture background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66546" flipV="1">
            <a:off x="9510079" y="3143850"/>
            <a:ext cx="601953" cy="60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3355321">
            <a:off x="8766373" y="3827308"/>
            <a:ext cx="168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метров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2" name="Picture 10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477" y="5326342"/>
            <a:ext cx="3130889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7410" y="5726358"/>
            <a:ext cx="914528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2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115</Words>
  <Application>Microsoft Office PowerPoint</Application>
  <PresentationFormat>Широкоэкранный</PresentationFormat>
  <Paragraphs>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Тема Office</vt:lpstr>
      <vt:lpstr>Городской спринт</vt:lpstr>
      <vt:lpstr>Презентация PowerPoint</vt:lpstr>
      <vt:lpstr>Количество КП на 1 км дистанции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спринт</dc:title>
  <dc:creator>Скребнев Александр Анатольевич</dc:creator>
  <cp:lastModifiedBy>Скребнев Александр Анатольевич</cp:lastModifiedBy>
  <cp:revision>7</cp:revision>
  <dcterms:created xsi:type="dcterms:W3CDTF">2025-11-14T06:54:17Z</dcterms:created>
  <dcterms:modified xsi:type="dcterms:W3CDTF">2025-11-14T07:43:28Z</dcterms:modified>
</cp:coreProperties>
</file>